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dirty="0"/>
              <a:t>Probabilidad de ganar 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09959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incrementa la probabilidad de ganar disputas financieras por fraudes o estafas.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atencia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mitiga el robo de información personal y financiera por ataques de tipo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in-the.middle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dinero a disputar: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$3.125,75</a:t>
            </a:r>
            <a:endParaRPr lang="es-EC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Experimento #1 (FRAUDES)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(FRAUDES)</a:t>
            </a:r>
            <a:endParaRPr lang="es-E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27773"/>
              </p:ext>
            </p:extLst>
          </p:nvPr>
        </p:nvGraphicFramePr>
        <p:xfrm>
          <a:off x="581191" y="1876440"/>
          <a:ext cx="7168117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7749308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(ESTAFAS)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585534"/>
              </p:ext>
            </p:extLst>
          </p:nvPr>
        </p:nvGraphicFramePr>
        <p:xfrm>
          <a:off x="110640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424669"/>
              </p:ext>
            </p:extLst>
          </p:nvPr>
        </p:nvGraphicFramePr>
        <p:xfrm>
          <a:off x="6095999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#2 (verificación con </a:t>
            </a:r>
            <a:r>
              <a:rPr lang="es-MX" sz="3200" b="1" dirty="0" err="1"/>
              <a:t>nft</a:t>
            </a:r>
            <a:r>
              <a:rPr lang="es-MX" sz="3200" b="1" dirty="0"/>
              <a:t>)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#3 (Latencia)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63749"/>
              </p:ext>
            </p:extLst>
          </p:nvPr>
        </p:nvGraphicFramePr>
        <p:xfrm>
          <a:off x="153699" y="2261639"/>
          <a:ext cx="4587875" cy="3474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</a:t>
                      </a: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#4 (SEGURIDAD)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3331</TotalTime>
  <Words>1497</Words>
  <Application>Microsoft Office PowerPoint</Application>
  <PresentationFormat>Panorámica</PresentationFormat>
  <Paragraphs>367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Experimento #1 (FRAUDES)</vt:lpstr>
      <vt:lpstr>Experimento #1 (FRAUDES)</vt:lpstr>
      <vt:lpstr>EXPERIMENTO #1 (ESTAFAS)</vt:lpstr>
      <vt:lpstr>EXPERIMENTO #2 (verificación con nft)</vt:lpstr>
      <vt:lpstr>EXPERIMENTO #3 (Latencia)</vt:lpstr>
      <vt:lpstr>EXPERIMENTO #4 (SEGURIDAD)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326</cp:revision>
  <dcterms:created xsi:type="dcterms:W3CDTF">2022-03-09T18:45:14Z</dcterms:created>
  <dcterms:modified xsi:type="dcterms:W3CDTF">2022-07-13T01:37:50Z</dcterms:modified>
</cp:coreProperties>
</file>